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207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586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013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351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225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444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445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644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46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28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89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50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21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031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5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83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49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97A785-D119-4521-B9F7-BD8F9366E729}" type="datetimeFigureOut">
              <a:rPr lang="en-GB" smtClean="0"/>
              <a:t>12/10/2016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8C3FA0-D23F-404A-9A2D-A8874E611B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202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y-chi097uV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www.youtube.com/watch?v=cKH-89teJz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XoLpPw864e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asutra.com/view/news/200015/UbiArt_cultivates_both_creativity_and_culture_at_Ubisoft.php" TargetMode="External"/><Relationship Id="rId7" Type="http://schemas.openxmlformats.org/officeDocument/2006/relationships/hyperlink" Target="http://www.giantbomb.com/ubiart-framework/3015-5659/" TargetMode="External"/><Relationship Id="rId2" Type="http://schemas.openxmlformats.org/officeDocument/2006/relationships/hyperlink" Target="https://www.ubisoft.com/en-GB/game/rayman-legends/?ref=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mestm.co.uk/discuss/how-ubiart-framework-is-changing-the-way-games-are-made/" TargetMode="External"/><Relationship Id="rId5" Type="http://schemas.openxmlformats.org/officeDocument/2006/relationships/hyperlink" Target="https://en.wikipedia.org/wiki/UbiArt_Framework" TargetMode="External"/><Relationship Id="rId4" Type="http://schemas.openxmlformats.org/officeDocument/2006/relationships/hyperlink" Target="https://en.wikipedia.org/wiki/Rayman_Legend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654" y="6312287"/>
            <a:ext cx="2240692" cy="401551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By Adin Holland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075" y="5221631"/>
            <a:ext cx="10668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 CENA" panose="02000000000000000000" pitchFamily="2" charset="0"/>
              </a:rPr>
              <a:t>Rayman Legends</a:t>
            </a:r>
            <a:endParaRPr lang="en-GB" dirty="0">
              <a:latin typeface="AR CENA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2510"/>
            <a:ext cx="10131425" cy="3649133"/>
          </a:xfrm>
        </p:spPr>
        <p:txBody>
          <a:bodyPr/>
          <a:lstStyle/>
          <a:p>
            <a:r>
              <a:rPr lang="en-GB" dirty="0" smtClean="0"/>
              <a:t>Rayman Legends is a 2.5D platformer made by Ubisoft Montpellier and built using the Ubiart Framework engine which was also made by Ubisoft Montpellier.</a:t>
            </a:r>
          </a:p>
          <a:p>
            <a:r>
              <a:rPr lang="en-GB" dirty="0" smtClean="0"/>
              <a:t>It is one of the newer games in the long running series of Rayman games.</a:t>
            </a:r>
          </a:p>
          <a:p>
            <a:r>
              <a:rPr lang="en-GB" dirty="0" smtClean="0"/>
              <a:t>All of the Rayman games since Rayman: Origins have been built using the Ubiart engine even mobile games.</a:t>
            </a:r>
          </a:p>
          <a:p>
            <a:r>
              <a:rPr lang="en-GB" dirty="0" smtClean="0"/>
              <a:t>It was originally released on Xbox 360, PS3, Wii U, PS Vita September 2013</a:t>
            </a:r>
          </a:p>
          <a:p>
            <a:r>
              <a:rPr lang="en-GB" dirty="0" smtClean="0"/>
              <a:t>It eventually came to Xbox One and PS4 </a:t>
            </a:r>
            <a:r>
              <a:rPr lang="en-GB" dirty="0" err="1" smtClean="0"/>
              <a:t>Febuary</a:t>
            </a:r>
            <a:r>
              <a:rPr lang="en-GB" dirty="0" smtClean="0"/>
              <a:t> 2014</a:t>
            </a:r>
          </a:p>
          <a:p>
            <a:r>
              <a:rPr lang="en-GB" dirty="0"/>
              <a:t>In Rayman Legends specifically there was new 3D gameplay elements included, a new lighting design and a new rendering system.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01" y="5082746"/>
            <a:ext cx="2710706" cy="1524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12" y="5038725"/>
            <a:ext cx="2794976" cy="156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5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 CENA" panose="02000000000000000000" pitchFamily="2" charset="0"/>
              </a:rPr>
              <a:t>UbiArt Framework</a:t>
            </a:r>
            <a:endParaRPr lang="en-GB" dirty="0">
              <a:latin typeface="AR CENA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479818"/>
            <a:ext cx="10131425" cy="364913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smtClean="0"/>
              <a:t>UBIart </a:t>
            </a:r>
            <a:r>
              <a:rPr lang="en-GB" dirty="0"/>
              <a:t>engine was designed specifically for creating games with 2.5d vector graphics without the need for extensive </a:t>
            </a:r>
            <a:r>
              <a:rPr lang="en-GB" dirty="0" smtClean="0"/>
              <a:t>coding.</a:t>
            </a:r>
          </a:p>
          <a:p>
            <a:r>
              <a:rPr lang="en-GB" dirty="0"/>
              <a:t>“The idea was to create an engine with tools powerful enough that we could take a drawing from an artist, render it in an engine, and play it," Xavier Poix, managing director of Ubisoft’s French studios in Montpellier, Annecy and Paris</a:t>
            </a:r>
            <a:r>
              <a:rPr lang="en-GB" dirty="0" smtClean="0"/>
              <a:t>.</a:t>
            </a:r>
          </a:p>
          <a:p>
            <a:r>
              <a:rPr lang="en-GB" dirty="0"/>
              <a:t>This game engine allows a more of an artistic approach to games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www.youtube.com/watch?v=y-chi097uV4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13" y="789674"/>
            <a:ext cx="10668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4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54673"/>
            <a:ext cx="10131425" cy="3649133"/>
          </a:xfrm>
        </p:spPr>
        <p:txBody>
          <a:bodyPr/>
          <a:lstStyle/>
          <a:p>
            <a:r>
              <a:rPr lang="en-GB" dirty="0" smtClean="0"/>
              <a:t>Rayman: Origins</a:t>
            </a:r>
          </a:p>
          <a:p>
            <a:r>
              <a:rPr lang="en-GB" dirty="0" smtClean="0"/>
              <a:t>Various Rayman mobile games such as Rayman Jungle run, Rayman Fiesta Run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and Rayman Adventures</a:t>
            </a:r>
          </a:p>
          <a:p>
            <a:r>
              <a:rPr lang="en-GB" dirty="0" smtClean="0"/>
              <a:t>Child of light</a:t>
            </a:r>
          </a:p>
          <a:p>
            <a:r>
              <a:rPr lang="en-GB" dirty="0" smtClean="0"/>
              <a:t>Valiant hearts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www.youtube.com/watch?v=cKH-89teJzQ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 CENA" panose="02000000000000000000" pitchFamily="2" charset="0"/>
              </a:rPr>
              <a:t>Other Games made using UbiArt Framework</a:t>
            </a:r>
            <a:endParaRPr lang="en-GB" dirty="0">
              <a:latin typeface="AR CENA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170" y="4862232"/>
            <a:ext cx="28575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901" y="4362876"/>
            <a:ext cx="1873591" cy="2335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743" y="4862232"/>
            <a:ext cx="2617266" cy="147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98" y="4443130"/>
            <a:ext cx="2339545" cy="2339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5900" y="2257168"/>
            <a:ext cx="2961648" cy="1665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599" y="369644"/>
            <a:ext cx="27622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670" y="1417136"/>
            <a:ext cx="10131425" cy="3649133"/>
          </a:xfrm>
        </p:spPr>
        <p:txBody>
          <a:bodyPr/>
          <a:lstStyle/>
          <a:p>
            <a:r>
              <a:rPr lang="en-GB" dirty="0"/>
              <a:t>This game engine allows a more of an artistic approach to games</a:t>
            </a:r>
            <a:r>
              <a:rPr lang="en-GB" dirty="0" smtClean="0"/>
              <a:t>.</a:t>
            </a:r>
          </a:p>
          <a:p>
            <a:r>
              <a:rPr lang="en-GB" dirty="0" smtClean="0"/>
              <a:t>Editing levels is very intuitive.</a:t>
            </a:r>
            <a:endParaRPr lang="en-GB" dirty="0"/>
          </a:p>
          <a:p>
            <a:r>
              <a:rPr lang="en-GB" dirty="0" smtClean="0"/>
              <a:t>The </a:t>
            </a:r>
            <a:r>
              <a:rPr lang="en-GB" dirty="0"/>
              <a:t>engine also makes it possible to create heavily stylised mobile games, for example </a:t>
            </a:r>
            <a:r>
              <a:rPr lang="en-GB" dirty="0"/>
              <a:t>R</a:t>
            </a:r>
            <a:r>
              <a:rPr lang="en-GB" dirty="0" smtClean="0"/>
              <a:t>ayman </a:t>
            </a:r>
            <a:r>
              <a:rPr lang="en-GB" dirty="0"/>
              <a:t>jungle </a:t>
            </a:r>
            <a:r>
              <a:rPr lang="en-GB" dirty="0" smtClean="0"/>
              <a:t>run </a:t>
            </a:r>
            <a:r>
              <a:rPr lang="en-GB" dirty="0"/>
              <a:t>uses the same assets as its console counterparts</a:t>
            </a:r>
            <a:r>
              <a:rPr lang="en-GB" dirty="0" smtClean="0"/>
              <a:t>.</a:t>
            </a:r>
          </a:p>
          <a:p>
            <a:r>
              <a:rPr lang="en-GB" dirty="0" smtClean="0"/>
              <a:t>It </a:t>
            </a:r>
            <a:r>
              <a:rPr lang="en-GB" dirty="0"/>
              <a:t>also allows a big company to create newer IP’s at a lower risk, they are more likely to </a:t>
            </a:r>
            <a:r>
              <a:rPr lang="en-GB" dirty="0" smtClean="0"/>
              <a:t>experiment.</a:t>
            </a:r>
          </a:p>
          <a:p>
            <a:pPr marL="0" indent="0">
              <a:buNone/>
            </a:pPr>
            <a:endParaRPr lang="en-GB" u="sng" dirty="0">
              <a:hlinkClick r:id="rId2"/>
            </a:endParaRPr>
          </a:p>
          <a:p>
            <a:pPr marL="0" indent="0">
              <a:buNone/>
            </a:pPr>
            <a:r>
              <a:rPr lang="en-GB" u="sng" dirty="0" smtClean="0">
                <a:hlinkClick r:id="rId2"/>
              </a:rPr>
              <a:t>https</a:t>
            </a:r>
            <a:r>
              <a:rPr lang="en-GB" u="sng" dirty="0">
                <a:hlinkClick r:id="rId2"/>
              </a:rPr>
              <a:t>://www.youtube.com/watch?v=XoLpPw864eA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 CENA" panose="02000000000000000000" pitchFamily="2" charset="0"/>
              </a:rPr>
              <a:t>The benefits of the engine</a:t>
            </a:r>
            <a:endParaRPr lang="en-GB" dirty="0">
              <a:latin typeface="AR CENA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81" y="4583288"/>
            <a:ext cx="3514106" cy="1976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12" y="4583287"/>
            <a:ext cx="3453793" cy="19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6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860" y="2392176"/>
            <a:ext cx="10131425" cy="3649133"/>
          </a:xfrm>
        </p:spPr>
        <p:txBody>
          <a:bodyPr/>
          <a:lstStyle/>
          <a:p>
            <a:r>
              <a:rPr lang="en-GB" u="sng" dirty="0">
                <a:hlinkClick r:id="rId2"/>
              </a:rPr>
              <a:t>https://www.ubisoft.com/en-GB/game/rayman-legends/?ref=search</a:t>
            </a:r>
            <a:endParaRPr lang="en-GB" dirty="0"/>
          </a:p>
          <a:p>
            <a:r>
              <a:rPr lang="en-GB" u="sng" dirty="0">
                <a:hlinkClick r:id="rId3"/>
              </a:rPr>
              <a:t>http://www.gamasutra.com/view/news/200015/UbiArt_cultivates_both_creativity_and_culture_at_Ubisoft.php</a:t>
            </a:r>
            <a:endParaRPr lang="en-GB" dirty="0"/>
          </a:p>
          <a:p>
            <a:r>
              <a:rPr lang="en-GB" u="sng" dirty="0">
                <a:hlinkClick r:id="rId4"/>
              </a:rPr>
              <a:t>https://en.wikipedia.org/wiki/Rayman_Legends</a:t>
            </a:r>
            <a:endParaRPr lang="en-GB" dirty="0"/>
          </a:p>
          <a:p>
            <a:r>
              <a:rPr lang="en-GB" u="sng" dirty="0">
                <a:hlinkClick r:id="rId5"/>
              </a:rPr>
              <a:t>https://</a:t>
            </a:r>
            <a:r>
              <a:rPr lang="en-GB" u="sng" dirty="0" smtClean="0">
                <a:hlinkClick r:id="rId5"/>
              </a:rPr>
              <a:t>en.wikipedia.org/wiki/UbiArt_Framework</a:t>
            </a:r>
            <a:endParaRPr lang="en-GB" u="sng" dirty="0" smtClean="0"/>
          </a:p>
          <a:p>
            <a:r>
              <a:rPr lang="en-GB" dirty="0">
                <a:hlinkClick r:id="rId6"/>
              </a:rPr>
              <a:t>https://www.gamestm.co.uk/discuss/how-ubiart-framework-is-changing-the-way-games-are-made</a:t>
            </a:r>
            <a:r>
              <a:rPr lang="en-GB" dirty="0" smtClean="0">
                <a:hlinkClick r:id="rId6"/>
              </a:rPr>
              <a:t>/</a:t>
            </a:r>
            <a:endParaRPr lang="en-GB" dirty="0" smtClean="0"/>
          </a:p>
          <a:p>
            <a:r>
              <a:rPr lang="en-GB" dirty="0">
                <a:hlinkClick r:id="rId7"/>
              </a:rPr>
              <a:t>http://www.giantbomb.com/ubiart-framework/3015-5659</a:t>
            </a:r>
            <a:r>
              <a:rPr lang="en-GB" dirty="0" smtClean="0">
                <a:hlinkClick r:id="rId7"/>
              </a:rPr>
              <a:t>/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 CENA" panose="02000000000000000000" pitchFamily="2" charset="0"/>
              </a:rPr>
              <a:t>References</a:t>
            </a:r>
            <a:endParaRPr lang="en-GB" dirty="0"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58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50277" y="2421924"/>
            <a:ext cx="5418437" cy="1456267"/>
          </a:xfrm>
        </p:spPr>
        <p:txBody>
          <a:bodyPr>
            <a:normAutofit/>
          </a:bodyPr>
          <a:lstStyle/>
          <a:p>
            <a:r>
              <a:rPr lang="en-GB" sz="6000" dirty="0" smtClean="0">
                <a:latin typeface="AR CENA" panose="02000000000000000000" pitchFamily="2" charset="0"/>
              </a:rPr>
              <a:t>Questions ?</a:t>
            </a:r>
            <a:endParaRPr lang="en-GB" sz="6000" dirty="0"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538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76</TotalTime>
  <Words>336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 CENA</vt:lpstr>
      <vt:lpstr>Arial</vt:lpstr>
      <vt:lpstr>Calibri</vt:lpstr>
      <vt:lpstr>Calibri Light</vt:lpstr>
      <vt:lpstr>Celestial</vt:lpstr>
      <vt:lpstr>PowerPoint Presentation</vt:lpstr>
      <vt:lpstr>Rayman Legends</vt:lpstr>
      <vt:lpstr>UbiArt Framework</vt:lpstr>
      <vt:lpstr>Other Games made using UbiArt Framework</vt:lpstr>
      <vt:lpstr>The benefits of the engine</vt:lpstr>
      <vt:lpstr>References</vt:lpstr>
      <vt:lpstr>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Adin Holland</dc:creator>
  <cp:lastModifiedBy>Adin Holland</cp:lastModifiedBy>
  <cp:revision>8</cp:revision>
  <dcterms:created xsi:type="dcterms:W3CDTF">2016-10-12T15:23:34Z</dcterms:created>
  <dcterms:modified xsi:type="dcterms:W3CDTF">2016-10-12T16:40:04Z</dcterms:modified>
</cp:coreProperties>
</file>